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60" r:id="rId2"/>
    <p:sldId id="326" r:id="rId3"/>
    <p:sldId id="321" r:id="rId4"/>
    <p:sldId id="264" r:id="rId5"/>
    <p:sldId id="346" r:id="rId6"/>
    <p:sldId id="347" r:id="rId7"/>
    <p:sldId id="348" r:id="rId8"/>
    <p:sldId id="349" r:id="rId9"/>
    <p:sldId id="328" r:id="rId10"/>
    <p:sldId id="341" r:id="rId11"/>
    <p:sldId id="345" r:id="rId1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ADE3"/>
    <a:srgbClr val="C572AE"/>
    <a:srgbClr val="F3EC19"/>
    <a:srgbClr val="E97031"/>
    <a:srgbClr val="93C953"/>
    <a:srgbClr val="48255B"/>
    <a:srgbClr val="0274B3"/>
    <a:srgbClr val="4F2683"/>
    <a:srgbClr val="4F2783"/>
    <a:srgbClr val="3525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B30605-7F2F-49BC-9389-768F042F04E1}" v="30" dt="2025-08-28T18:48:41.0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82"/>
    <p:restoredTop sz="94516"/>
  </p:normalViewPr>
  <p:slideViewPr>
    <p:cSldViewPr>
      <p:cViewPr varScale="1">
        <p:scale>
          <a:sx n="56" d="100"/>
          <a:sy n="56" d="100"/>
        </p:scale>
        <p:origin x="680" y="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nifer Richmond" userId="e7625635-81f8-4168-9200-eaefdb854f4e" providerId="ADAL" clId="{32B30605-7F2F-49BC-9389-768F042F04E1}"/>
    <pc:docChg chg="delSld modSld sldOrd">
      <pc:chgData name="Jennifer Richmond" userId="e7625635-81f8-4168-9200-eaefdb854f4e" providerId="ADAL" clId="{32B30605-7F2F-49BC-9389-768F042F04E1}" dt="2025-07-21T18:15:00.008" v="60" actId="2696"/>
      <pc:docMkLst>
        <pc:docMk/>
      </pc:docMkLst>
      <pc:sldChg chg="del">
        <pc:chgData name="Jennifer Richmond" userId="e7625635-81f8-4168-9200-eaefdb854f4e" providerId="ADAL" clId="{32B30605-7F2F-49BC-9389-768F042F04E1}" dt="2025-07-21T18:11:30.408" v="0" actId="2696"/>
        <pc:sldMkLst>
          <pc:docMk/>
          <pc:sldMk cId="3133737915" sldId="278"/>
        </pc:sldMkLst>
      </pc:sldChg>
      <pc:sldChg chg="del">
        <pc:chgData name="Jennifer Richmond" userId="e7625635-81f8-4168-9200-eaefdb854f4e" providerId="ADAL" clId="{32B30605-7F2F-49BC-9389-768F042F04E1}" dt="2025-07-21T18:11:47.970" v="3" actId="2696"/>
        <pc:sldMkLst>
          <pc:docMk/>
          <pc:sldMk cId="2858342820" sldId="320"/>
        </pc:sldMkLst>
      </pc:sldChg>
      <pc:sldChg chg="ord">
        <pc:chgData name="Jennifer Richmond" userId="e7625635-81f8-4168-9200-eaefdb854f4e" providerId="ADAL" clId="{32B30605-7F2F-49BC-9389-768F042F04E1}" dt="2025-07-21T18:11:42.919" v="2"/>
        <pc:sldMkLst>
          <pc:docMk/>
          <pc:sldMk cId="3346739656" sldId="321"/>
        </pc:sldMkLst>
      </pc:sldChg>
      <pc:sldChg chg="addSp modSp mod">
        <pc:chgData name="Jennifer Richmond" userId="e7625635-81f8-4168-9200-eaefdb854f4e" providerId="ADAL" clId="{32B30605-7F2F-49BC-9389-768F042F04E1}" dt="2025-07-21T18:14:36.815" v="57" actId="1036"/>
        <pc:sldMkLst>
          <pc:docMk/>
          <pc:sldMk cId="2149245124" sldId="328"/>
        </pc:sldMkLst>
        <pc:spChg chg="mod">
          <ac:chgData name="Jennifer Richmond" userId="e7625635-81f8-4168-9200-eaefdb854f4e" providerId="ADAL" clId="{32B30605-7F2F-49BC-9389-768F042F04E1}" dt="2025-07-21T18:13:22.315" v="10" actId="6549"/>
          <ac:spMkLst>
            <pc:docMk/>
            <pc:sldMk cId="2149245124" sldId="328"/>
            <ac:spMk id="4" creationId="{26C4960E-7287-B39D-582D-9CE7BC33DA85}"/>
          </ac:spMkLst>
        </pc:spChg>
        <pc:spChg chg="add mod">
          <ac:chgData name="Jennifer Richmond" userId="e7625635-81f8-4168-9200-eaefdb854f4e" providerId="ADAL" clId="{32B30605-7F2F-49BC-9389-768F042F04E1}" dt="2025-07-21T18:14:36.815" v="57" actId="1036"/>
          <ac:spMkLst>
            <pc:docMk/>
            <pc:sldMk cId="2149245124" sldId="328"/>
            <ac:spMk id="5" creationId="{F1B12598-170D-EC35-AAAE-1716F53E58A8}"/>
          </ac:spMkLst>
        </pc:spChg>
        <pc:spChg chg="add mod">
          <ac:chgData name="Jennifer Richmond" userId="e7625635-81f8-4168-9200-eaefdb854f4e" providerId="ADAL" clId="{32B30605-7F2F-49BC-9389-768F042F04E1}" dt="2025-07-21T18:14:32.231" v="52" actId="14100"/>
          <ac:spMkLst>
            <pc:docMk/>
            <pc:sldMk cId="2149245124" sldId="328"/>
            <ac:spMk id="6" creationId="{F598F79B-A650-5BFF-F462-793E0664F7D6}"/>
          </ac:spMkLst>
        </pc:spChg>
        <pc:picChg chg="add mod">
          <ac:chgData name="Jennifer Richmond" userId="e7625635-81f8-4168-9200-eaefdb854f4e" providerId="ADAL" clId="{32B30605-7F2F-49BC-9389-768F042F04E1}" dt="2025-07-21T18:13:30.868" v="11" actId="1076"/>
          <ac:picMkLst>
            <pc:docMk/>
            <pc:sldMk cId="2149245124" sldId="328"/>
            <ac:picMk id="2" creationId="{EC131F90-AD74-0F57-B423-5F5D8E383B40}"/>
          </ac:picMkLst>
        </pc:picChg>
      </pc:sldChg>
      <pc:sldChg chg="del">
        <pc:chgData name="Jennifer Richmond" userId="e7625635-81f8-4168-9200-eaefdb854f4e" providerId="ADAL" clId="{32B30605-7F2F-49BC-9389-768F042F04E1}" dt="2025-07-21T18:14:48.540" v="58" actId="2696"/>
        <pc:sldMkLst>
          <pc:docMk/>
          <pc:sldMk cId="2526131892" sldId="329"/>
        </pc:sldMkLst>
      </pc:sldChg>
      <pc:sldChg chg="del">
        <pc:chgData name="Jennifer Richmond" userId="e7625635-81f8-4168-9200-eaefdb854f4e" providerId="ADAL" clId="{32B30605-7F2F-49BC-9389-768F042F04E1}" dt="2025-07-21T18:15:00.008" v="60" actId="2696"/>
        <pc:sldMkLst>
          <pc:docMk/>
          <pc:sldMk cId="3684786654" sldId="330"/>
        </pc:sldMkLst>
      </pc:sldChg>
      <pc:sldChg chg="del">
        <pc:chgData name="Jennifer Richmond" userId="e7625635-81f8-4168-9200-eaefdb854f4e" providerId="ADAL" clId="{32B30605-7F2F-49BC-9389-768F042F04E1}" dt="2025-07-21T18:14:55.270" v="59" actId="2696"/>
        <pc:sldMkLst>
          <pc:docMk/>
          <pc:sldMk cId="1955716272" sldId="348"/>
        </pc:sldMkLst>
      </pc:sldChg>
      <pc:sldMasterChg chg="delSldLayout">
        <pc:chgData name="Jennifer Richmond" userId="e7625635-81f8-4168-9200-eaefdb854f4e" providerId="ADAL" clId="{32B30605-7F2F-49BC-9389-768F042F04E1}" dt="2025-07-21T18:11:30.408" v="0" actId="2696"/>
        <pc:sldMasterMkLst>
          <pc:docMk/>
          <pc:sldMasterMk cId="335982520" sldId="2147483660"/>
        </pc:sldMasterMkLst>
        <pc:sldLayoutChg chg="del">
          <pc:chgData name="Jennifer Richmond" userId="e7625635-81f8-4168-9200-eaefdb854f4e" providerId="ADAL" clId="{32B30605-7F2F-49BC-9389-768F042F04E1}" dt="2025-07-21T18:11:30.408" v="0" actId="2696"/>
          <pc:sldLayoutMkLst>
            <pc:docMk/>
            <pc:sldMasterMk cId="335982520" sldId="2147483660"/>
            <pc:sldLayoutMk cId="1650545739" sldId="2147483664"/>
          </pc:sldLayoutMkLst>
        </pc:sldLayoutChg>
      </pc:sldMasterChg>
    </pc:docChg>
  </pc:docChgLst>
  <pc:docChgLst>
    <pc:chgData name="Jenny Richmond-Bravo" userId="e7625635-81f8-4168-9200-eaefdb854f4e" providerId="ADAL" clId="{32B30605-7F2F-49BC-9389-768F042F04E1}"/>
    <pc:docChg chg="undo custSel addSld delSld modSld">
      <pc:chgData name="Jenny Richmond-Bravo" userId="e7625635-81f8-4168-9200-eaefdb854f4e" providerId="ADAL" clId="{32B30605-7F2F-49BC-9389-768F042F04E1}" dt="2025-08-28T18:52:38.516" v="505" actId="403"/>
      <pc:docMkLst>
        <pc:docMk/>
      </pc:docMkLst>
      <pc:sldChg chg="modSp mod">
        <pc:chgData name="Jenny Richmond-Bravo" userId="e7625635-81f8-4168-9200-eaefdb854f4e" providerId="ADAL" clId="{32B30605-7F2F-49BC-9389-768F042F04E1}" dt="2025-08-28T18:52:38.516" v="505" actId="403"/>
        <pc:sldMkLst>
          <pc:docMk/>
          <pc:sldMk cId="994911407" sldId="260"/>
        </pc:sldMkLst>
        <pc:spChg chg="mod">
          <ac:chgData name="Jenny Richmond-Bravo" userId="e7625635-81f8-4168-9200-eaefdb854f4e" providerId="ADAL" clId="{32B30605-7F2F-49BC-9389-768F042F04E1}" dt="2025-08-22T19:50:47.165" v="3" actId="14100"/>
          <ac:spMkLst>
            <pc:docMk/>
            <pc:sldMk cId="994911407" sldId="260"/>
            <ac:spMk id="2" creationId="{770E1968-8C0A-234D-E4E2-73043BF551BA}"/>
          </ac:spMkLst>
        </pc:spChg>
        <pc:spChg chg="mod">
          <ac:chgData name="Jenny Richmond-Bravo" userId="e7625635-81f8-4168-9200-eaefdb854f4e" providerId="ADAL" clId="{32B30605-7F2F-49BC-9389-768F042F04E1}" dt="2025-08-28T18:52:38.516" v="505" actId="403"/>
          <ac:spMkLst>
            <pc:docMk/>
            <pc:sldMk cId="994911407" sldId="260"/>
            <ac:spMk id="4" creationId="{AA620C0C-9AC0-B785-7A6B-64BAD5056111}"/>
          </ac:spMkLst>
        </pc:spChg>
        <pc:picChg chg="mod">
          <ac:chgData name="Jenny Richmond-Bravo" userId="e7625635-81f8-4168-9200-eaefdb854f4e" providerId="ADAL" clId="{32B30605-7F2F-49BC-9389-768F042F04E1}" dt="2025-08-22T19:50:38.579" v="1" actId="1076"/>
          <ac:picMkLst>
            <pc:docMk/>
            <pc:sldMk cId="994911407" sldId="260"/>
            <ac:picMk id="9" creationId="{C1A322EF-FF4A-3C89-B1AF-1DA7A382E021}"/>
          </ac:picMkLst>
        </pc:picChg>
      </pc:sldChg>
      <pc:sldChg chg="addSp delSp modSp mod">
        <pc:chgData name="Jenny Richmond-Bravo" userId="e7625635-81f8-4168-9200-eaefdb854f4e" providerId="ADAL" clId="{32B30605-7F2F-49BC-9389-768F042F04E1}" dt="2025-08-22T19:57:38.875" v="96" actId="1582"/>
        <pc:sldMkLst>
          <pc:docMk/>
          <pc:sldMk cId="334612055" sldId="264"/>
        </pc:sldMkLst>
        <pc:spChg chg="add mod">
          <ac:chgData name="Jenny Richmond-Bravo" userId="e7625635-81f8-4168-9200-eaefdb854f4e" providerId="ADAL" clId="{32B30605-7F2F-49BC-9389-768F042F04E1}" dt="2025-08-22T19:57:38.875" v="96" actId="1582"/>
          <ac:spMkLst>
            <pc:docMk/>
            <pc:sldMk cId="334612055" sldId="264"/>
            <ac:spMk id="2" creationId="{E1E1CB74-2104-AA46-2DD4-75F1B7BEA581}"/>
          </ac:spMkLst>
        </pc:spChg>
        <pc:spChg chg="mod">
          <ac:chgData name="Jenny Richmond-Bravo" userId="e7625635-81f8-4168-9200-eaefdb854f4e" providerId="ADAL" clId="{32B30605-7F2F-49BC-9389-768F042F04E1}" dt="2025-08-22T19:52:29.573" v="16" actId="1076"/>
          <ac:spMkLst>
            <pc:docMk/>
            <pc:sldMk cId="334612055" sldId="264"/>
            <ac:spMk id="3" creationId="{C2253BD9-6CBB-399E-07FA-9F5618D68D42}"/>
          </ac:spMkLst>
        </pc:spChg>
        <pc:spChg chg="mod">
          <ac:chgData name="Jenny Richmond-Bravo" userId="e7625635-81f8-4168-9200-eaefdb854f4e" providerId="ADAL" clId="{32B30605-7F2F-49BC-9389-768F042F04E1}" dt="2025-08-22T19:52:45.468" v="19" actId="14100"/>
          <ac:spMkLst>
            <pc:docMk/>
            <pc:sldMk cId="334612055" sldId="264"/>
            <ac:spMk id="7" creationId="{19501899-8028-734D-9B33-D27F41699C1F}"/>
          </ac:spMkLst>
        </pc:spChg>
        <pc:spChg chg="mod">
          <ac:chgData name="Jenny Richmond-Bravo" userId="e7625635-81f8-4168-9200-eaefdb854f4e" providerId="ADAL" clId="{32B30605-7F2F-49BC-9389-768F042F04E1}" dt="2025-08-22T19:52:18.387" v="14" actId="1076"/>
          <ac:spMkLst>
            <pc:docMk/>
            <pc:sldMk cId="334612055" sldId="264"/>
            <ac:spMk id="11" creationId="{18FEFB38-180F-099F-64BD-67550E217250}"/>
          </ac:spMkLst>
        </pc:spChg>
        <pc:spChg chg="del">
          <ac:chgData name="Jenny Richmond-Bravo" userId="e7625635-81f8-4168-9200-eaefdb854f4e" providerId="ADAL" clId="{32B30605-7F2F-49BC-9389-768F042F04E1}" dt="2025-08-22T19:51:35.569" v="4" actId="478"/>
          <ac:spMkLst>
            <pc:docMk/>
            <pc:sldMk cId="334612055" sldId="264"/>
            <ac:spMk id="15" creationId="{C2F8EE22-5DEA-9F8B-5E85-2E4D516E73B6}"/>
          </ac:spMkLst>
        </pc:spChg>
        <pc:picChg chg="mod">
          <ac:chgData name="Jenny Richmond-Bravo" userId="e7625635-81f8-4168-9200-eaefdb854f4e" providerId="ADAL" clId="{32B30605-7F2F-49BC-9389-768F042F04E1}" dt="2025-08-22T19:52:35.637" v="17" actId="1076"/>
          <ac:picMkLst>
            <pc:docMk/>
            <pc:sldMk cId="334612055" sldId="264"/>
            <ac:picMk id="8" creationId="{FF691727-E7EF-0437-471F-147778342E45}"/>
          </ac:picMkLst>
        </pc:picChg>
      </pc:sldChg>
      <pc:sldChg chg="addSp delSp modSp mod">
        <pc:chgData name="Jenny Richmond-Bravo" userId="e7625635-81f8-4168-9200-eaefdb854f4e" providerId="ADAL" clId="{32B30605-7F2F-49BC-9389-768F042F04E1}" dt="2025-08-28T18:50:19.625" v="432" actId="1076"/>
        <pc:sldMkLst>
          <pc:docMk/>
          <pc:sldMk cId="3346739656" sldId="321"/>
        </pc:sldMkLst>
        <pc:spChg chg="mod">
          <ac:chgData name="Jenny Richmond-Bravo" userId="e7625635-81f8-4168-9200-eaefdb854f4e" providerId="ADAL" clId="{32B30605-7F2F-49BC-9389-768F042F04E1}" dt="2025-08-28T18:45:40.463" v="408" actId="403"/>
          <ac:spMkLst>
            <pc:docMk/>
            <pc:sldMk cId="3346739656" sldId="321"/>
            <ac:spMk id="3" creationId="{123085B8-4E33-B4DC-7993-1141E800DCD0}"/>
          </ac:spMkLst>
        </pc:spChg>
        <pc:spChg chg="mod">
          <ac:chgData name="Jenny Richmond-Bravo" userId="e7625635-81f8-4168-9200-eaefdb854f4e" providerId="ADAL" clId="{32B30605-7F2F-49BC-9389-768F042F04E1}" dt="2025-08-28T18:50:19.625" v="432" actId="1076"/>
          <ac:spMkLst>
            <pc:docMk/>
            <pc:sldMk cId="3346739656" sldId="321"/>
            <ac:spMk id="4" creationId="{9F3B103E-60CB-19E8-6C6A-8477FFB39A42}"/>
          </ac:spMkLst>
        </pc:spChg>
        <pc:picChg chg="del mod">
          <ac:chgData name="Jenny Richmond-Bravo" userId="e7625635-81f8-4168-9200-eaefdb854f4e" providerId="ADAL" clId="{32B30605-7F2F-49BC-9389-768F042F04E1}" dt="2025-08-28T18:48:40.542" v="409" actId="478"/>
          <ac:picMkLst>
            <pc:docMk/>
            <pc:sldMk cId="3346739656" sldId="321"/>
            <ac:picMk id="5" creationId="{6029A43A-C61B-D201-7FE9-7C9AEDA8E146}"/>
          </ac:picMkLst>
        </pc:picChg>
        <pc:picChg chg="add mod">
          <ac:chgData name="Jenny Richmond-Bravo" userId="e7625635-81f8-4168-9200-eaefdb854f4e" providerId="ADAL" clId="{32B30605-7F2F-49BC-9389-768F042F04E1}" dt="2025-08-28T18:50:10.805" v="431" actId="14100"/>
          <ac:picMkLst>
            <pc:docMk/>
            <pc:sldMk cId="3346739656" sldId="321"/>
            <ac:picMk id="7" creationId="{7C59F9D4-88CF-1B47-A1B0-01400A8B65F7}"/>
          </ac:picMkLst>
        </pc:picChg>
      </pc:sldChg>
      <pc:sldChg chg="addSp modSp mod">
        <pc:chgData name="Jenny Richmond-Bravo" userId="e7625635-81f8-4168-9200-eaefdb854f4e" providerId="ADAL" clId="{32B30605-7F2F-49BC-9389-768F042F04E1}" dt="2025-08-28T18:43:53.652" v="407" actId="1076"/>
        <pc:sldMkLst>
          <pc:docMk/>
          <pc:sldMk cId="4121284166" sldId="326"/>
        </pc:sldMkLst>
        <pc:spChg chg="add mod">
          <ac:chgData name="Jenny Richmond-Bravo" userId="e7625635-81f8-4168-9200-eaefdb854f4e" providerId="ADAL" clId="{32B30605-7F2F-49BC-9389-768F042F04E1}" dt="2025-08-28T18:43:49.045" v="406" actId="404"/>
          <ac:spMkLst>
            <pc:docMk/>
            <pc:sldMk cId="4121284166" sldId="326"/>
            <ac:spMk id="2" creationId="{A1DD19E2-884B-A163-1A3B-1A75DEFCED05}"/>
          </ac:spMkLst>
        </pc:spChg>
        <pc:spChg chg="mod">
          <ac:chgData name="Jenny Richmond-Bravo" userId="e7625635-81f8-4168-9200-eaefdb854f4e" providerId="ADAL" clId="{32B30605-7F2F-49BC-9389-768F042F04E1}" dt="2025-08-28T18:40:21.450" v="243" actId="1076"/>
          <ac:spMkLst>
            <pc:docMk/>
            <pc:sldMk cId="4121284166" sldId="326"/>
            <ac:spMk id="7" creationId="{00000000-0000-0000-0000-000000000000}"/>
          </ac:spMkLst>
        </pc:spChg>
        <pc:spChg chg="mod">
          <ac:chgData name="Jenny Richmond-Bravo" userId="e7625635-81f8-4168-9200-eaefdb854f4e" providerId="ADAL" clId="{32B30605-7F2F-49BC-9389-768F042F04E1}" dt="2025-08-28T18:43:53.652" v="407" actId="1076"/>
          <ac:spMkLst>
            <pc:docMk/>
            <pc:sldMk cId="4121284166" sldId="326"/>
            <ac:spMk id="8" creationId="{00000000-0000-0000-0000-000000000000}"/>
          </ac:spMkLst>
        </pc:spChg>
      </pc:sldChg>
      <pc:sldChg chg="addSp delSp modSp mod">
        <pc:chgData name="Jenny Richmond-Bravo" userId="e7625635-81f8-4168-9200-eaefdb854f4e" providerId="ADAL" clId="{32B30605-7F2F-49BC-9389-768F042F04E1}" dt="2025-08-28T18:51:14.719" v="445" actId="1076"/>
        <pc:sldMkLst>
          <pc:docMk/>
          <pc:sldMk cId="2149245124" sldId="328"/>
        </pc:sldMkLst>
        <pc:spChg chg="mod">
          <ac:chgData name="Jenny Richmond-Bravo" userId="e7625635-81f8-4168-9200-eaefdb854f4e" providerId="ADAL" clId="{32B30605-7F2F-49BC-9389-768F042F04E1}" dt="2025-08-28T18:50:55.087" v="435" actId="14100"/>
          <ac:spMkLst>
            <pc:docMk/>
            <pc:sldMk cId="2149245124" sldId="328"/>
            <ac:spMk id="5" creationId="{F1B12598-170D-EC35-AAAE-1716F53E58A8}"/>
          </ac:spMkLst>
        </pc:spChg>
        <pc:spChg chg="mod">
          <ac:chgData name="Jenny Richmond-Bravo" userId="e7625635-81f8-4168-9200-eaefdb854f4e" providerId="ADAL" clId="{32B30605-7F2F-49BC-9389-768F042F04E1}" dt="2025-08-28T18:51:14.719" v="445" actId="1076"/>
          <ac:spMkLst>
            <pc:docMk/>
            <pc:sldMk cId="2149245124" sldId="328"/>
            <ac:spMk id="6" creationId="{F598F79B-A650-5BFF-F462-793E0664F7D6}"/>
          </ac:spMkLst>
        </pc:spChg>
        <pc:picChg chg="del">
          <ac:chgData name="Jenny Richmond-Bravo" userId="e7625635-81f8-4168-9200-eaefdb854f4e" providerId="ADAL" clId="{32B30605-7F2F-49BC-9389-768F042F04E1}" dt="2025-08-22T20:02:29.120" v="160" actId="478"/>
          <ac:picMkLst>
            <pc:docMk/>
            <pc:sldMk cId="2149245124" sldId="328"/>
            <ac:picMk id="2" creationId="{EC131F90-AD74-0F57-B423-5F5D8E383B40}"/>
          </ac:picMkLst>
        </pc:picChg>
        <pc:picChg chg="add mod">
          <ac:chgData name="Jenny Richmond-Bravo" userId="e7625635-81f8-4168-9200-eaefdb854f4e" providerId="ADAL" clId="{32B30605-7F2F-49BC-9389-768F042F04E1}" dt="2025-08-22T20:02:43.087" v="164" actId="1076"/>
          <ac:picMkLst>
            <pc:docMk/>
            <pc:sldMk cId="2149245124" sldId="328"/>
            <ac:picMk id="7" creationId="{2C52F58C-8622-A1EA-4594-12C0C6C77AB3}"/>
          </ac:picMkLst>
        </pc:picChg>
      </pc:sldChg>
      <pc:sldChg chg="del">
        <pc:chgData name="Jenny Richmond-Bravo" userId="e7625635-81f8-4168-9200-eaefdb854f4e" providerId="ADAL" clId="{32B30605-7F2F-49BC-9389-768F042F04E1}" dt="2025-08-22T19:55:50.413" v="61" actId="2696"/>
        <pc:sldMkLst>
          <pc:docMk/>
          <pc:sldMk cId="1529917596" sldId="332"/>
        </pc:sldMkLst>
      </pc:sldChg>
      <pc:sldChg chg="delSp del mod">
        <pc:chgData name="Jenny Richmond-Bravo" userId="e7625635-81f8-4168-9200-eaefdb854f4e" providerId="ADAL" clId="{32B30605-7F2F-49BC-9389-768F042F04E1}" dt="2025-08-22T19:58:38.888" v="102" actId="2696"/>
        <pc:sldMkLst>
          <pc:docMk/>
          <pc:sldMk cId="3439495724" sldId="333"/>
        </pc:sldMkLst>
        <pc:spChg chg="del">
          <ac:chgData name="Jenny Richmond-Bravo" userId="e7625635-81f8-4168-9200-eaefdb854f4e" providerId="ADAL" clId="{32B30605-7F2F-49BC-9389-768F042F04E1}" dt="2025-08-22T19:56:46.468" v="88" actId="21"/>
          <ac:spMkLst>
            <pc:docMk/>
            <pc:sldMk cId="3439495724" sldId="333"/>
            <ac:spMk id="15" creationId="{C2F8EE22-5DEA-9F8B-5E85-2E4D516E73B6}"/>
          </ac:spMkLst>
        </pc:spChg>
      </pc:sldChg>
      <pc:sldChg chg="del">
        <pc:chgData name="Jenny Richmond-Bravo" userId="e7625635-81f8-4168-9200-eaefdb854f4e" providerId="ADAL" clId="{32B30605-7F2F-49BC-9389-768F042F04E1}" dt="2025-08-22T20:00:18.553" v="126" actId="2696"/>
        <pc:sldMkLst>
          <pc:docMk/>
          <pc:sldMk cId="261612587" sldId="334"/>
        </pc:sldMkLst>
      </pc:sldChg>
      <pc:sldChg chg="del">
        <pc:chgData name="Jenny Richmond-Bravo" userId="e7625635-81f8-4168-9200-eaefdb854f4e" providerId="ADAL" clId="{32B30605-7F2F-49BC-9389-768F042F04E1}" dt="2025-08-22T20:02:16.774" v="159" actId="2696"/>
        <pc:sldMkLst>
          <pc:docMk/>
          <pc:sldMk cId="55371143" sldId="335"/>
        </pc:sldMkLst>
      </pc:sldChg>
      <pc:sldChg chg="addSp delSp modSp mod">
        <pc:chgData name="Jenny Richmond-Bravo" userId="e7625635-81f8-4168-9200-eaefdb854f4e" providerId="ADAL" clId="{32B30605-7F2F-49BC-9389-768F042F04E1}" dt="2025-08-22T20:05:23.153" v="189" actId="1076"/>
        <pc:sldMkLst>
          <pc:docMk/>
          <pc:sldMk cId="2837421510" sldId="341"/>
        </pc:sldMkLst>
        <pc:spChg chg="add mod">
          <ac:chgData name="Jenny Richmond-Bravo" userId="e7625635-81f8-4168-9200-eaefdb854f4e" providerId="ADAL" clId="{32B30605-7F2F-49BC-9389-768F042F04E1}" dt="2025-08-22T20:04:07.878" v="177" actId="14100"/>
          <ac:spMkLst>
            <pc:docMk/>
            <pc:sldMk cId="2837421510" sldId="341"/>
            <ac:spMk id="2" creationId="{3D96DA42-27B6-8FBB-37D2-5080218A1AC8}"/>
          </ac:spMkLst>
        </pc:spChg>
        <pc:spChg chg="del">
          <ac:chgData name="Jenny Richmond-Bravo" userId="e7625635-81f8-4168-9200-eaefdb854f4e" providerId="ADAL" clId="{32B30605-7F2F-49BC-9389-768F042F04E1}" dt="2025-08-22T20:03:29.114" v="169" actId="478"/>
          <ac:spMkLst>
            <pc:docMk/>
            <pc:sldMk cId="2837421510" sldId="341"/>
            <ac:spMk id="4" creationId="{20517BE2-B79E-CCD0-6C5C-D155B3597DC2}"/>
          </ac:spMkLst>
        </pc:spChg>
        <pc:spChg chg="del">
          <ac:chgData name="Jenny Richmond-Bravo" userId="e7625635-81f8-4168-9200-eaefdb854f4e" providerId="ADAL" clId="{32B30605-7F2F-49BC-9389-768F042F04E1}" dt="2025-08-22T20:03:27.561" v="168" actId="478"/>
          <ac:spMkLst>
            <pc:docMk/>
            <pc:sldMk cId="2837421510" sldId="341"/>
            <ac:spMk id="5" creationId="{A27ADB7C-52FE-D92B-0A9F-D7DA6C3A70AB}"/>
          </ac:spMkLst>
        </pc:spChg>
        <pc:spChg chg="mod">
          <ac:chgData name="Jenny Richmond-Bravo" userId="e7625635-81f8-4168-9200-eaefdb854f4e" providerId="ADAL" clId="{32B30605-7F2F-49BC-9389-768F042F04E1}" dt="2025-08-22T20:05:23.153" v="189" actId="1076"/>
          <ac:spMkLst>
            <pc:docMk/>
            <pc:sldMk cId="2837421510" sldId="341"/>
            <ac:spMk id="6" creationId="{F9FD2F3A-0548-9E02-397B-66640D7334A2}"/>
          </ac:spMkLst>
        </pc:spChg>
        <pc:spChg chg="add mod">
          <ac:chgData name="Jenny Richmond-Bravo" userId="e7625635-81f8-4168-9200-eaefdb854f4e" providerId="ADAL" clId="{32B30605-7F2F-49BC-9389-768F042F04E1}" dt="2025-08-22T20:04:24.251" v="180" actId="1076"/>
          <ac:spMkLst>
            <pc:docMk/>
            <pc:sldMk cId="2837421510" sldId="341"/>
            <ac:spMk id="7" creationId="{B50CEFE6-5918-558D-F75F-40B265210F4A}"/>
          </ac:spMkLst>
        </pc:spChg>
        <pc:spChg chg="add mod">
          <ac:chgData name="Jenny Richmond-Bravo" userId="e7625635-81f8-4168-9200-eaefdb854f4e" providerId="ADAL" clId="{32B30605-7F2F-49BC-9389-768F042F04E1}" dt="2025-08-22T20:04:35.822" v="183" actId="207"/>
          <ac:spMkLst>
            <pc:docMk/>
            <pc:sldMk cId="2837421510" sldId="341"/>
            <ac:spMk id="9" creationId="{9AB03A81-6B39-C203-C30F-E010B2BC16F1}"/>
          </ac:spMkLst>
        </pc:spChg>
        <pc:spChg chg="add mod">
          <ac:chgData name="Jenny Richmond-Bravo" userId="e7625635-81f8-4168-9200-eaefdb854f4e" providerId="ADAL" clId="{32B30605-7F2F-49BC-9389-768F042F04E1}" dt="2025-08-22T20:04:57.968" v="185" actId="1076"/>
          <ac:spMkLst>
            <pc:docMk/>
            <pc:sldMk cId="2837421510" sldId="341"/>
            <ac:spMk id="10" creationId="{3029083B-6233-C602-160B-0886DEBE9F87}"/>
          </ac:spMkLst>
        </pc:spChg>
        <pc:spChg chg="del">
          <ac:chgData name="Jenny Richmond-Bravo" userId="e7625635-81f8-4168-9200-eaefdb854f4e" providerId="ADAL" clId="{32B30605-7F2F-49BC-9389-768F042F04E1}" dt="2025-08-22T20:03:25.617" v="166" actId="478"/>
          <ac:spMkLst>
            <pc:docMk/>
            <pc:sldMk cId="2837421510" sldId="341"/>
            <ac:spMk id="14" creationId="{5611656C-B004-DF6B-3899-2B8DA0B07F47}"/>
          </ac:spMkLst>
        </pc:spChg>
        <pc:picChg chg="add mod">
          <ac:chgData name="Jenny Richmond-Bravo" userId="e7625635-81f8-4168-9200-eaefdb854f4e" providerId="ADAL" clId="{32B30605-7F2F-49BC-9389-768F042F04E1}" dt="2025-08-22T20:04:18.724" v="179" actId="1076"/>
          <ac:picMkLst>
            <pc:docMk/>
            <pc:sldMk cId="2837421510" sldId="341"/>
            <ac:picMk id="8" creationId="{C8B7CFD6-FDBF-E841-6CBA-02B52222DD99}"/>
          </ac:picMkLst>
        </pc:picChg>
        <pc:picChg chg="add mod">
          <ac:chgData name="Jenny Richmond-Bravo" userId="e7625635-81f8-4168-9200-eaefdb854f4e" providerId="ADAL" clId="{32B30605-7F2F-49BC-9389-768F042F04E1}" dt="2025-08-22T20:05:15.558" v="188" actId="1076"/>
          <ac:picMkLst>
            <pc:docMk/>
            <pc:sldMk cId="2837421510" sldId="341"/>
            <ac:picMk id="11" creationId="{C0DA74D6-5229-35D4-F9BA-5DE5CF4A3F37}"/>
          </ac:picMkLst>
        </pc:picChg>
        <pc:picChg chg="del">
          <ac:chgData name="Jenny Richmond-Bravo" userId="e7625635-81f8-4168-9200-eaefdb854f4e" providerId="ADAL" clId="{32B30605-7F2F-49BC-9389-768F042F04E1}" dt="2025-08-22T20:03:26.040" v="167" actId="478"/>
          <ac:picMkLst>
            <pc:docMk/>
            <pc:sldMk cId="2837421510" sldId="341"/>
            <ac:picMk id="13" creationId="{E5E778C2-AF02-F1EB-6C80-45A66B08F8C1}"/>
          </ac:picMkLst>
        </pc:picChg>
        <pc:picChg chg="del">
          <ac:chgData name="Jenny Richmond-Bravo" userId="e7625635-81f8-4168-9200-eaefdb854f4e" providerId="ADAL" clId="{32B30605-7F2F-49BC-9389-768F042F04E1}" dt="2025-08-22T20:03:24.958" v="165" actId="478"/>
          <ac:picMkLst>
            <pc:docMk/>
            <pc:sldMk cId="2837421510" sldId="341"/>
            <ac:picMk id="1028" creationId="{5C73177D-A309-B1A7-80CA-A8B9556176C7}"/>
          </ac:picMkLst>
        </pc:picChg>
      </pc:sldChg>
      <pc:sldChg chg="addSp delSp modSp add mod">
        <pc:chgData name="Jenny Richmond-Bravo" userId="e7625635-81f8-4168-9200-eaefdb854f4e" providerId="ADAL" clId="{32B30605-7F2F-49BC-9389-768F042F04E1}" dt="2025-08-22T20:00:05.110" v="124" actId="20577"/>
        <pc:sldMkLst>
          <pc:docMk/>
          <pc:sldMk cId="2005049736" sldId="346"/>
        </pc:sldMkLst>
        <pc:spChg chg="del">
          <ac:chgData name="Jenny Richmond-Bravo" userId="e7625635-81f8-4168-9200-eaefdb854f4e" providerId="ADAL" clId="{32B30605-7F2F-49BC-9389-768F042F04E1}" dt="2025-08-22T19:53:33.512" v="38" actId="478"/>
          <ac:spMkLst>
            <pc:docMk/>
            <pc:sldMk cId="2005049736" sldId="346"/>
            <ac:spMk id="2" creationId="{E1E1CB74-2104-AA46-2DD4-75F1B7BEA581}"/>
          </ac:spMkLst>
        </pc:spChg>
        <pc:spChg chg="del">
          <ac:chgData name="Jenny Richmond-Bravo" userId="e7625635-81f8-4168-9200-eaefdb854f4e" providerId="ADAL" clId="{32B30605-7F2F-49BC-9389-768F042F04E1}" dt="2025-08-22T19:54:23.536" v="46" actId="478"/>
          <ac:spMkLst>
            <pc:docMk/>
            <pc:sldMk cId="2005049736" sldId="346"/>
            <ac:spMk id="3" creationId="{C2253BD9-6CBB-399E-07FA-9F5618D68D42}"/>
          </ac:spMkLst>
        </pc:spChg>
        <pc:spChg chg="add mod">
          <ac:chgData name="Jenny Richmond-Bravo" userId="e7625635-81f8-4168-9200-eaefdb854f4e" providerId="ADAL" clId="{32B30605-7F2F-49BC-9389-768F042F04E1}" dt="2025-08-22T19:58:02.535" v="98" actId="1582"/>
          <ac:spMkLst>
            <pc:docMk/>
            <pc:sldMk cId="2005049736" sldId="346"/>
            <ac:spMk id="4" creationId="{D420996D-2119-7E7F-F9C3-910E0BB1AFE1}"/>
          </ac:spMkLst>
        </pc:spChg>
        <pc:spChg chg="add mod">
          <ac:chgData name="Jenny Richmond-Bravo" userId="e7625635-81f8-4168-9200-eaefdb854f4e" providerId="ADAL" clId="{32B30605-7F2F-49BC-9389-768F042F04E1}" dt="2025-08-22T20:00:05.110" v="124" actId="20577"/>
          <ac:spMkLst>
            <pc:docMk/>
            <pc:sldMk cId="2005049736" sldId="346"/>
            <ac:spMk id="5" creationId="{A0D31F72-1FA4-83E0-5130-3D0D8D2DCA2C}"/>
          </ac:spMkLst>
        </pc:spChg>
        <pc:spChg chg="mod">
          <ac:chgData name="Jenny Richmond-Bravo" userId="e7625635-81f8-4168-9200-eaefdb854f4e" providerId="ADAL" clId="{32B30605-7F2F-49BC-9389-768F042F04E1}" dt="2025-08-22T19:53:09.946" v="25" actId="1076"/>
          <ac:spMkLst>
            <pc:docMk/>
            <pc:sldMk cId="2005049736" sldId="346"/>
            <ac:spMk id="7" creationId="{19501899-8028-734D-9B33-D27F41699C1F}"/>
          </ac:spMkLst>
        </pc:spChg>
        <pc:spChg chg="mod">
          <ac:chgData name="Jenny Richmond-Bravo" userId="e7625635-81f8-4168-9200-eaefdb854f4e" providerId="ADAL" clId="{32B30605-7F2F-49BC-9389-768F042F04E1}" dt="2025-08-22T19:54:58.614" v="55" actId="1076"/>
          <ac:spMkLst>
            <pc:docMk/>
            <pc:sldMk cId="2005049736" sldId="346"/>
            <ac:spMk id="11" creationId="{18FEFB38-180F-099F-64BD-67550E217250}"/>
          </ac:spMkLst>
        </pc:spChg>
      </pc:sldChg>
      <pc:sldChg chg="addSp delSp modSp add mod">
        <pc:chgData name="Jenny Richmond-Bravo" userId="e7625635-81f8-4168-9200-eaefdb854f4e" providerId="ADAL" clId="{32B30605-7F2F-49BC-9389-768F042F04E1}" dt="2025-08-22T20:01:30.597" v="136" actId="1076"/>
        <pc:sldMkLst>
          <pc:docMk/>
          <pc:sldMk cId="3054443398" sldId="347"/>
        </pc:sldMkLst>
        <pc:spChg chg="mod">
          <ac:chgData name="Jenny Richmond-Bravo" userId="e7625635-81f8-4168-9200-eaefdb854f4e" providerId="ADAL" clId="{32B30605-7F2F-49BC-9389-768F042F04E1}" dt="2025-08-22T19:58:24.949" v="101" actId="1582"/>
          <ac:spMkLst>
            <pc:docMk/>
            <pc:sldMk cId="3054443398" sldId="347"/>
            <ac:spMk id="4" creationId="{D420996D-2119-7E7F-F9C3-910E0BB1AFE1}"/>
          </ac:spMkLst>
        </pc:spChg>
        <pc:spChg chg="del">
          <ac:chgData name="Jenny Richmond-Bravo" userId="e7625635-81f8-4168-9200-eaefdb854f4e" providerId="ADAL" clId="{32B30605-7F2F-49BC-9389-768F042F04E1}" dt="2025-08-22T19:56:49.496" v="89" actId="478"/>
          <ac:spMkLst>
            <pc:docMk/>
            <pc:sldMk cId="3054443398" sldId="347"/>
            <ac:spMk id="5" creationId="{A0D31F72-1FA4-83E0-5130-3D0D8D2DCA2C}"/>
          </ac:spMkLst>
        </pc:spChg>
        <pc:spChg chg="mod">
          <ac:chgData name="Jenny Richmond-Bravo" userId="e7625635-81f8-4168-9200-eaefdb854f4e" providerId="ADAL" clId="{32B30605-7F2F-49BC-9389-768F042F04E1}" dt="2025-08-22T19:56:09.511" v="83" actId="1036"/>
          <ac:spMkLst>
            <pc:docMk/>
            <pc:sldMk cId="3054443398" sldId="347"/>
            <ac:spMk id="7" creationId="{19501899-8028-734D-9B33-D27F41699C1F}"/>
          </ac:spMkLst>
        </pc:spChg>
        <pc:spChg chg="mod">
          <ac:chgData name="Jenny Richmond-Bravo" userId="e7625635-81f8-4168-9200-eaefdb854f4e" providerId="ADAL" clId="{32B30605-7F2F-49BC-9389-768F042F04E1}" dt="2025-08-22T19:55:56.674" v="78" actId="20577"/>
          <ac:spMkLst>
            <pc:docMk/>
            <pc:sldMk cId="3054443398" sldId="347"/>
            <ac:spMk id="11" creationId="{18FEFB38-180F-099F-64BD-67550E217250}"/>
          </ac:spMkLst>
        </pc:spChg>
        <pc:spChg chg="add mod">
          <ac:chgData name="Jenny Richmond-Bravo" userId="e7625635-81f8-4168-9200-eaefdb854f4e" providerId="ADAL" clId="{32B30605-7F2F-49BC-9389-768F042F04E1}" dt="2025-08-22T20:01:30.597" v="136" actId="1076"/>
          <ac:spMkLst>
            <pc:docMk/>
            <pc:sldMk cId="3054443398" sldId="347"/>
            <ac:spMk id="15" creationId="{C2F8EE22-5DEA-9F8B-5E85-2E4D516E73B6}"/>
          </ac:spMkLst>
        </pc:spChg>
      </pc:sldChg>
      <pc:sldChg chg="modSp add mod">
        <pc:chgData name="Jenny Richmond-Bravo" userId="e7625635-81f8-4168-9200-eaefdb854f4e" providerId="ADAL" clId="{32B30605-7F2F-49BC-9389-768F042F04E1}" dt="2025-08-22T20:01:41.996" v="138" actId="255"/>
        <pc:sldMkLst>
          <pc:docMk/>
          <pc:sldMk cId="2163949488" sldId="348"/>
        </pc:sldMkLst>
        <pc:spChg chg="mod">
          <ac:chgData name="Jenny Richmond-Bravo" userId="e7625635-81f8-4168-9200-eaefdb854f4e" providerId="ADAL" clId="{32B30605-7F2F-49BC-9389-768F042F04E1}" dt="2025-08-22T19:59:37.808" v="120" actId="207"/>
          <ac:spMkLst>
            <pc:docMk/>
            <pc:sldMk cId="2163949488" sldId="348"/>
            <ac:spMk id="4" creationId="{D420996D-2119-7E7F-F9C3-910E0BB1AFE1}"/>
          </ac:spMkLst>
        </pc:spChg>
        <pc:spChg chg="mod">
          <ac:chgData name="Jenny Richmond-Bravo" userId="e7625635-81f8-4168-9200-eaefdb854f4e" providerId="ADAL" clId="{32B30605-7F2F-49BC-9389-768F042F04E1}" dt="2025-08-22T19:58:59.265" v="114" actId="1076"/>
          <ac:spMkLst>
            <pc:docMk/>
            <pc:sldMk cId="2163949488" sldId="348"/>
            <ac:spMk id="7" creationId="{19501899-8028-734D-9B33-D27F41699C1F}"/>
          </ac:spMkLst>
        </pc:spChg>
        <pc:spChg chg="mod">
          <ac:chgData name="Jenny Richmond-Bravo" userId="e7625635-81f8-4168-9200-eaefdb854f4e" providerId="ADAL" clId="{32B30605-7F2F-49BC-9389-768F042F04E1}" dt="2025-08-22T19:58:49.672" v="111" actId="20577"/>
          <ac:spMkLst>
            <pc:docMk/>
            <pc:sldMk cId="2163949488" sldId="348"/>
            <ac:spMk id="11" creationId="{18FEFB38-180F-099F-64BD-67550E217250}"/>
          </ac:spMkLst>
        </pc:spChg>
        <pc:spChg chg="mod">
          <ac:chgData name="Jenny Richmond-Bravo" userId="e7625635-81f8-4168-9200-eaefdb854f4e" providerId="ADAL" clId="{32B30605-7F2F-49BC-9389-768F042F04E1}" dt="2025-08-22T20:01:41.996" v="138" actId="255"/>
          <ac:spMkLst>
            <pc:docMk/>
            <pc:sldMk cId="2163949488" sldId="348"/>
            <ac:spMk id="15" creationId="{C2F8EE22-5DEA-9F8B-5E85-2E4D516E73B6}"/>
          </ac:spMkLst>
        </pc:spChg>
      </pc:sldChg>
      <pc:sldChg chg="modSp add mod">
        <pc:chgData name="Jenny Richmond-Bravo" userId="e7625635-81f8-4168-9200-eaefdb854f4e" providerId="ADAL" clId="{32B30605-7F2F-49BC-9389-768F042F04E1}" dt="2025-08-22T20:02:04.152" v="158" actId="20577"/>
        <pc:sldMkLst>
          <pc:docMk/>
          <pc:sldMk cId="2826420246" sldId="349"/>
        </pc:sldMkLst>
        <pc:spChg chg="mod">
          <ac:chgData name="Jenny Richmond-Bravo" userId="e7625635-81f8-4168-9200-eaefdb854f4e" providerId="ADAL" clId="{32B30605-7F2F-49BC-9389-768F042F04E1}" dt="2025-08-22T20:01:07.037" v="133" actId="207"/>
          <ac:spMkLst>
            <pc:docMk/>
            <pc:sldMk cId="2826420246" sldId="349"/>
            <ac:spMk id="4" creationId="{D420996D-2119-7E7F-F9C3-910E0BB1AFE1}"/>
          </ac:spMkLst>
        </pc:spChg>
        <pc:spChg chg="mod">
          <ac:chgData name="Jenny Richmond-Bravo" userId="e7625635-81f8-4168-9200-eaefdb854f4e" providerId="ADAL" clId="{32B30605-7F2F-49BC-9389-768F042F04E1}" dt="2025-08-22T20:00:38.901" v="131" actId="1076"/>
          <ac:spMkLst>
            <pc:docMk/>
            <pc:sldMk cId="2826420246" sldId="349"/>
            <ac:spMk id="7" creationId="{19501899-8028-734D-9B33-D27F41699C1F}"/>
          </ac:spMkLst>
        </pc:spChg>
        <pc:spChg chg="mod">
          <ac:chgData name="Jenny Richmond-Bravo" userId="e7625635-81f8-4168-9200-eaefdb854f4e" providerId="ADAL" clId="{32B30605-7F2F-49BC-9389-768F042F04E1}" dt="2025-08-22T20:02:04.152" v="158" actId="20577"/>
          <ac:spMkLst>
            <pc:docMk/>
            <pc:sldMk cId="2826420246" sldId="349"/>
            <ac:spMk id="11" creationId="{18FEFB38-180F-099F-64BD-67550E217250}"/>
          </ac:spMkLst>
        </pc:spChg>
        <pc:spChg chg="mod">
          <ac:chgData name="Jenny Richmond-Bravo" userId="e7625635-81f8-4168-9200-eaefdb854f4e" providerId="ADAL" clId="{32B30605-7F2F-49BC-9389-768F042F04E1}" dt="2025-08-22T20:01:37.754" v="137" actId="255"/>
          <ac:spMkLst>
            <pc:docMk/>
            <pc:sldMk cId="2826420246" sldId="349"/>
            <ac:spMk id="15" creationId="{C2F8EE22-5DEA-9F8B-5E85-2E4D516E73B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EFEF098-3402-4508-B90D-D725DEA908CC}" type="datetimeFigureOut">
              <a:rPr lang="en-CA" smtClean="0"/>
              <a:t>2025-08-28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F26E780-D994-4792-AFC4-08CAE073B8F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384163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918AD3D-105F-4112-887B-CFE00DD238F9}" type="datetimeFigureOut">
              <a:rPr lang="en-CA" smtClean="0"/>
              <a:t>2025-08-28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37470EB-34A7-40DE-81E8-4B819003112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7223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470EB-34A7-40DE-81E8-4B819003112D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7942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470EB-34A7-40DE-81E8-4B819003112D}" type="slidenum">
              <a:rPr lang="en-CA" smtClean="0">
                <a:solidFill>
                  <a:prstClr val="black"/>
                </a:solidFill>
              </a:rPr>
              <a:pPr/>
              <a:t>4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205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470EB-34A7-40DE-81E8-4B819003112D}" type="slidenum">
              <a:rPr lang="en-CA" smtClean="0">
                <a:solidFill>
                  <a:prstClr val="black"/>
                </a:solidFill>
              </a:rPr>
              <a:pPr/>
              <a:t>5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230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470EB-34A7-40DE-81E8-4B819003112D}" type="slidenum">
              <a:rPr lang="en-CA" smtClean="0">
                <a:solidFill>
                  <a:prstClr val="black"/>
                </a:solidFill>
              </a:rPr>
              <a:pPr/>
              <a:t>6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63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470EB-34A7-40DE-81E8-4B819003112D}" type="slidenum">
              <a:rPr lang="en-CA" smtClean="0">
                <a:solidFill>
                  <a:prstClr val="black"/>
                </a:solidFill>
              </a:rPr>
              <a:pPr/>
              <a:t>7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8503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470EB-34A7-40DE-81E8-4B819003112D}" type="slidenum">
              <a:rPr lang="en-CA" smtClean="0">
                <a:solidFill>
                  <a:prstClr val="black"/>
                </a:solidFill>
              </a:rPr>
              <a:pPr/>
              <a:t>8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354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397272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55840" y="6126163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SPONSORING GROUP HERE</a:t>
            </a:r>
          </a:p>
        </p:txBody>
      </p:sp>
    </p:spTree>
    <p:extLst>
      <p:ext uri="{BB962C8B-B14F-4D97-AF65-F5344CB8AC3E}">
        <p14:creationId xmlns:p14="http://schemas.microsoft.com/office/powerpoint/2010/main" val="1597837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801BDD4-AFF2-C449-9ED6-FB5F2350CA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8961"/>
            <a:ext cx="12192000" cy="1229040"/>
          </a:xfrm>
          <a:prstGeom prst="rect">
            <a:avLst/>
          </a:prstGeom>
        </p:spPr>
      </p:pic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86B1EE54-00D2-8943-9861-0A3D39A1A58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5879207"/>
            <a:ext cx="2247909" cy="69554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9489BFC-1CA5-7549-ABE6-886A0E92412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2448" y="5661248"/>
            <a:ext cx="1352013" cy="95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40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64CEA7-43A8-8243-93DB-4E7104D6792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8961"/>
            <a:ext cx="12192000" cy="1229040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C91EBE3E-1174-054B-A399-C6CDB8D27D0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5879207"/>
            <a:ext cx="2247909" cy="6955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BAE8B6D-132D-5D45-9943-7E80587F5CB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2448" y="5661248"/>
            <a:ext cx="1352013" cy="95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8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4.jpeg"/><Relationship Id="rId7" Type="http://schemas.openxmlformats.org/officeDocument/2006/relationships/hyperlink" Target="mailto:jrichm6@uwo.c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mailto:jrichm6@uwo.ca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F0374F-1BCE-D545-BE82-4A4F440BB9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E4D1C8-A5AE-564B-AE52-7B3AB0EB85C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8961"/>
            <a:ext cx="12192000" cy="1229040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2F603B33-5B44-C94E-89B3-E1E2A54D3E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5879207"/>
            <a:ext cx="2247909" cy="69554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B5BA7BC-AF05-2E4D-B605-5166ACA1AFC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2448" y="5661248"/>
            <a:ext cx="1352013" cy="9543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70E1968-8C0A-234D-E4E2-73043BF551BA}"/>
              </a:ext>
            </a:extLst>
          </p:cNvPr>
          <p:cNvSpPr txBox="1"/>
          <p:nvPr/>
        </p:nvSpPr>
        <p:spPr>
          <a:xfrm>
            <a:off x="2855640" y="4039638"/>
            <a:ext cx="4824535" cy="11387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Jenny Richmond-Bravo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Doctoral Professional Development Coordinator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School of Graduate and Postdoctoral Studies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jrichm6@uwo.ca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9" name="Picture 8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C1A322EF-FF4A-3C89-B1AF-1DA7A382E02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950" y="4008338"/>
            <a:ext cx="1531233" cy="153123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A620C0C-9AC0-B785-7A6B-64BAD5056111}"/>
              </a:ext>
            </a:extLst>
          </p:cNvPr>
          <p:cNvSpPr/>
          <p:nvPr/>
        </p:nvSpPr>
        <p:spPr>
          <a:xfrm>
            <a:off x="2747962" y="2633669"/>
            <a:ext cx="6696075" cy="13016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0" dirty="0">
                <a:solidFill>
                  <a:srgbClr val="48255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Career and Professional Development for Graduate Students</a:t>
            </a:r>
          </a:p>
        </p:txBody>
      </p:sp>
    </p:spTree>
    <p:extLst>
      <p:ext uri="{BB962C8B-B14F-4D97-AF65-F5344CB8AC3E}">
        <p14:creationId xmlns:p14="http://schemas.microsoft.com/office/powerpoint/2010/main" val="994911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547F9E6-7A91-BD4A-A037-9BA5B36EE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527" y="380331"/>
            <a:ext cx="10515600" cy="779464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Get Involved!</a:t>
            </a:r>
            <a:r>
              <a:rPr lang="en-CA" dirty="0"/>
              <a:t>	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FD2F3A-0548-9E02-397B-66640D7334A2}"/>
              </a:ext>
            </a:extLst>
          </p:cNvPr>
          <p:cNvSpPr txBox="1"/>
          <p:nvPr/>
        </p:nvSpPr>
        <p:spPr>
          <a:xfrm>
            <a:off x="3048000" y="4658656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Email: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jrichm6@uwo.ca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D96DA42-27B6-8FBB-37D2-5080218A1AC8}"/>
              </a:ext>
            </a:extLst>
          </p:cNvPr>
          <p:cNvSpPr/>
          <p:nvPr/>
        </p:nvSpPr>
        <p:spPr>
          <a:xfrm>
            <a:off x="1771650" y="1379808"/>
            <a:ext cx="8572822" cy="1362075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0CEFE6-5918-558D-F75F-40B265210F4A}"/>
              </a:ext>
            </a:extLst>
          </p:cNvPr>
          <p:cNvSpPr txBox="1"/>
          <p:nvPr/>
        </p:nvSpPr>
        <p:spPr>
          <a:xfrm>
            <a:off x="3600611" y="1676124"/>
            <a:ext cx="4914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Upcoming Workshops</a:t>
            </a: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https://connect.uwo.ca/events/ownyourfuture.htm</a:t>
            </a:r>
          </a:p>
        </p:txBody>
      </p:sp>
      <p:pic>
        <p:nvPicPr>
          <p:cNvPr id="8" name="Picture 7" descr="A qr code with a black background&#10;&#10;Description automatically generated">
            <a:extLst>
              <a:ext uri="{FF2B5EF4-FFF2-40B4-BE49-F238E27FC236}">
                <a16:creationId xmlns:a16="http://schemas.microsoft.com/office/drawing/2014/main" id="{C8B7CFD6-FDBF-E841-6CBA-02B52222DD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39" t="2239" r="1865" b="2239"/>
          <a:stretch/>
        </p:blipFill>
        <p:spPr>
          <a:xfrm>
            <a:off x="8947298" y="1451245"/>
            <a:ext cx="1223964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AB03A81-6B39-C203-C30F-E010B2BC16F1}"/>
              </a:ext>
            </a:extLst>
          </p:cNvPr>
          <p:cNvSpPr/>
          <p:nvPr/>
        </p:nvSpPr>
        <p:spPr>
          <a:xfrm>
            <a:off x="1771650" y="2898666"/>
            <a:ext cx="8572822" cy="1362075"/>
          </a:xfrm>
          <a:prstGeom prst="rect">
            <a:avLst/>
          </a:prstGeom>
          <a:solidFill>
            <a:srgbClr val="24ADE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29083B-6233-C602-160B-0886DEBE9F87}"/>
              </a:ext>
            </a:extLst>
          </p:cNvPr>
          <p:cNvSpPr txBox="1"/>
          <p:nvPr/>
        </p:nvSpPr>
        <p:spPr>
          <a:xfrm>
            <a:off x="3769877" y="3278294"/>
            <a:ext cx="4914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Join the LinkedIn Group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 descr="A qr code with a white background&#10;&#10;Description automatically generated">
            <a:extLst>
              <a:ext uri="{FF2B5EF4-FFF2-40B4-BE49-F238E27FC236}">
                <a16:creationId xmlns:a16="http://schemas.microsoft.com/office/drawing/2014/main" id="{C0DA74D6-5229-35D4-F9BA-5DE5CF4A3F3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73" t="3333" r="2778" b="3194"/>
          <a:stretch/>
        </p:blipFill>
        <p:spPr>
          <a:xfrm>
            <a:off x="1919536" y="2980623"/>
            <a:ext cx="1201721" cy="119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4215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547F9E6-7A91-BD4A-A037-9BA5B36EE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527" y="380331"/>
            <a:ext cx="10515600" cy="779464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Thank You!</a:t>
            </a:r>
            <a:r>
              <a:rPr lang="en-CA" dirty="0"/>
              <a:t>	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8A0577E-24E2-32C6-E75E-6D72CA08C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288" y="620688"/>
            <a:ext cx="5623424" cy="443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87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93422" y="1102530"/>
            <a:ext cx="104051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Arial" charset="0"/>
                <a:ea typeface="Arial" charset="0"/>
                <a:cs typeface="Arial" charset="0"/>
              </a:rPr>
              <a:t>The </a:t>
            </a:r>
            <a:r>
              <a:rPr lang="en-US" sz="2200" i="1" dirty="0">
                <a:latin typeface="Arial" charset="0"/>
                <a:ea typeface="Arial" charset="0"/>
                <a:cs typeface="Arial" charset="0"/>
              </a:rPr>
              <a:t>Own Your Future 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professional development program creates career-ready leaders with the transferable skills necessary to excel in their studies and achieve their future career goals, whether within academia or beyond.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43472" y="3079413"/>
            <a:ext cx="9812068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200" b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By participating in </a:t>
            </a:r>
            <a:r>
              <a:rPr lang="en-US" sz="2200" b="1" i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Own Your Future</a:t>
            </a:r>
            <a:r>
              <a:rPr lang="en-US" sz="2200" b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, students will:</a:t>
            </a:r>
          </a:p>
          <a:p>
            <a:pPr marL="342900" indent="-2286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Recognize the value of your degree for multiple career options</a:t>
            </a:r>
          </a:p>
          <a:p>
            <a:pPr marL="342900" indent="-2286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Articulate transferable skills and experience to different audiences</a:t>
            </a:r>
          </a:p>
          <a:p>
            <a:pPr marL="342900" indent="-2286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Gain confidence to make professional connections</a:t>
            </a:r>
          </a:p>
          <a:p>
            <a:pPr marL="342900" indent="-2286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" charset="0"/>
                <a:cs typeface="Arial" charset="0"/>
              </a:rPr>
              <a:t>Access tips and resources for time management and self-care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28B40A7-BECF-06E7-36D6-BBDD8EADF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190" y="323066"/>
            <a:ext cx="10515600" cy="779464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About </a:t>
            </a:r>
            <a:r>
              <a:rPr lang="en-US" sz="3600" b="1" i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Own Your Future</a:t>
            </a:r>
            <a:r>
              <a:rPr lang="en-CA" dirty="0"/>
              <a:t>	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1DD19E2-884B-A163-1A3B-1A75DEFCED05}"/>
              </a:ext>
            </a:extLst>
          </p:cNvPr>
          <p:cNvSpPr txBox="1"/>
          <p:nvPr/>
        </p:nvSpPr>
        <p:spPr>
          <a:xfrm>
            <a:off x="750384" y="2414137"/>
            <a:ext cx="10405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Open to both doctoral and masters’ students! </a:t>
            </a:r>
          </a:p>
        </p:txBody>
      </p:sp>
    </p:spTree>
    <p:extLst>
      <p:ext uri="{BB962C8B-B14F-4D97-AF65-F5344CB8AC3E}">
        <p14:creationId xmlns:p14="http://schemas.microsoft.com/office/powerpoint/2010/main" val="4121284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04D3A-15EC-CA95-34B3-FD76A01D7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196" y="345047"/>
            <a:ext cx="10515600" cy="779464"/>
          </a:xfrm>
        </p:spPr>
        <p:txBody>
          <a:bodyPr/>
          <a:lstStyle/>
          <a:p>
            <a:pPr algn="ctr"/>
            <a:r>
              <a:rPr lang="en-CA" sz="3600" b="1" dirty="0">
                <a:solidFill>
                  <a:srgbClr val="4F26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You</a:t>
            </a:r>
            <a:endParaRPr lang="en-CA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3085B8-4E33-B4DC-7993-1141E800DCD0}"/>
              </a:ext>
            </a:extLst>
          </p:cNvPr>
          <p:cNvSpPr txBox="1"/>
          <p:nvPr/>
        </p:nvSpPr>
        <p:spPr>
          <a:xfrm>
            <a:off x="1252854" y="1296713"/>
            <a:ext cx="9614284" cy="10772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CA" sz="3200" kern="100" dirty="0">
                <a:solidFill>
                  <a:srgbClr val="030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CA" sz="3200" b="1" kern="100" dirty="0">
                <a:solidFill>
                  <a:srgbClr val="030303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one word</a:t>
            </a:r>
            <a:r>
              <a:rPr lang="en-CA" sz="3200" kern="100" dirty="0">
                <a:solidFill>
                  <a:srgbClr val="030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what does professional development or career readiness mean to you?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3B103E-60CB-19E8-6C6A-8477FFB39A42}"/>
              </a:ext>
            </a:extLst>
          </p:cNvPr>
          <p:cNvSpPr txBox="1"/>
          <p:nvPr/>
        </p:nvSpPr>
        <p:spPr>
          <a:xfrm>
            <a:off x="3071665" y="3284984"/>
            <a:ext cx="6408712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Respond on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Mentimeter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menti.com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Code: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9273 7157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qr code with a few squares&#10;&#10;Description automatically generated">
            <a:extLst>
              <a:ext uri="{FF2B5EF4-FFF2-40B4-BE49-F238E27FC236}">
                <a16:creationId xmlns:a16="http://schemas.microsoft.com/office/drawing/2014/main" id="{7C59F9D4-88CF-1B47-A1B0-01400A8B65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161" y="3212976"/>
            <a:ext cx="1944216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739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ircular chart with text on it&#10;&#10;Description automatically generated">
            <a:extLst>
              <a:ext uri="{FF2B5EF4-FFF2-40B4-BE49-F238E27FC236}">
                <a16:creationId xmlns:a16="http://schemas.microsoft.com/office/drawing/2014/main" id="{FF691727-E7EF-0437-471F-147778342E4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366" t="15889" r="5357" b="16062"/>
          <a:stretch/>
        </p:blipFill>
        <p:spPr>
          <a:xfrm>
            <a:off x="7809976" y="1419254"/>
            <a:ext cx="4003823" cy="409194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19501899-8028-734D-9B33-D27F41699C1F}"/>
              </a:ext>
            </a:extLst>
          </p:cNvPr>
          <p:cNvSpPr/>
          <p:nvPr/>
        </p:nvSpPr>
        <p:spPr>
          <a:xfrm rot="8520000">
            <a:off x="8442707" y="1752462"/>
            <a:ext cx="1187929" cy="138861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EF8D328-2866-5943-B3BB-1E7EE2C11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7865"/>
            <a:ext cx="10515600" cy="779464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The </a:t>
            </a:r>
            <a:r>
              <a:rPr lang="en-US" sz="3600" b="1" i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Own Your Future </a:t>
            </a:r>
            <a:r>
              <a:rPr lang="en-US" sz="3600" b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Pillars</a:t>
            </a:r>
            <a:r>
              <a:rPr lang="en-CA" dirty="0"/>
              <a:t>	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FEFB38-180F-099F-64BD-67550E217250}"/>
              </a:ext>
            </a:extLst>
          </p:cNvPr>
          <p:cNvSpPr txBox="1"/>
          <p:nvPr/>
        </p:nvSpPr>
        <p:spPr>
          <a:xfrm>
            <a:off x="2365736" y="1007329"/>
            <a:ext cx="8467602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sz="2800" b="1" dirty="0">
                <a:latin typeface="Arial" charset="0"/>
                <a:ea typeface="Arial" charset="0"/>
                <a:cs typeface="Arial" charset="0"/>
              </a:rPr>
              <a:t>Communication &amp; Relationship Building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>
              <a:spcAft>
                <a:spcPts val="400"/>
              </a:spcAft>
            </a:pP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253BD9-6CBB-399E-07FA-9F5618D68D42}"/>
              </a:ext>
            </a:extLst>
          </p:cNvPr>
          <p:cNvSpPr txBox="1"/>
          <p:nvPr/>
        </p:nvSpPr>
        <p:spPr>
          <a:xfrm>
            <a:off x="1063849" y="3465225"/>
            <a:ext cx="7452407" cy="19184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Example OYF Offerings:</a:t>
            </a:r>
          </a:p>
          <a:p>
            <a:pPr marL="34290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Dissertation Writers’ Retreat</a:t>
            </a:r>
          </a:p>
          <a:p>
            <a:pPr marL="34290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Communicating Complex Information to Multiple Audiences</a:t>
            </a:r>
          </a:p>
          <a:p>
            <a:pPr marL="34290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Writing Impactful Research Proposals</a:t>
            </a:r>
          </a:p>
          <a:p>
            <a:pPr marL="34290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Working with News Media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E1CB74-2104-AA46-2DD4-75F1B7BEA581}"/>
              </a:ext>
            </a:extLst>
          </p:cNvPr>
          <p:cNvSpPr txBox="1"/>
          <p:nvPr/>
        </p:nvSpPr>
        <p:spPr>
          <a:xfrm>
            <a:off x="1055440" y="1702592"/>
            <a:ext cx="5227000" cy="1631216"/>
          </a:xfrm>
          <a:prstGeom prst="rect">
            <a:avLst/>
          </a:prstGeom>
          <a:solidFill>
            <a:srgbClr val="24ADE3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Communicate complex information</a:t>
            </a:r>
          </a:p>
          <a:p>
            <a:pPr marL="28575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Disseminate information effectively</a:t>
            </a:r>
          </a:p>
          <a:p>
            <a:pPr marL="28575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Work effectively with others</a:t>
            </a:r>
          </a:p>
          <a:p>
            <a:pPr marL="28575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Build partnerships and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33461205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ircular chart with text on it&#10;&#10;Description automatically generated">
            <a:extLst>
              <a:ext uri="{FF2B5EF4-FFF2-40B4-BE49-F238E27FC236}">
                <a16:creationId xmlns:a16="http://schemas.microsoft.com/office/drawing/2014/main" id="{FF691727-E7EF-0437-471F-147778342E4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366" t="15889" r="5357" b="16062"/>
          <a:stretch/>
        </p:blipFill>
        <p:spPr>
          <a:xfrm>
            <a:off x="7809976" y="1419254"/>
            <a:ext cx="4003823" cy="409194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19501899-8028-734D-9B33-D27F41699C1F}"/>
              </a:ext>
            </a:extLst>
          </p:cNvPr>
          <p:cNvSpPr/>
          <p:nvPr/>
        </p:nvSpPr>
        <p:spPr>
          <a:xfrm rot="12295705">
            <a:off x="9943746" y="1823891"/>
            <a:ext cx="1187929" cy="138861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EF8D328-2866-5943-B3BB-1E7EE2C11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7865"/>
            <a:ext cx="10515600" cy="779464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The </a:t>
            </a:r>
            <a:r>
              <a:rPr lang="en-US" sz="3600" b="1" i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Own Your Future </a:t>
            </a:r>
            <a:r>
              <a:rPr lang="en-US" sz="3600" b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Pillars</a:t>
            </a:r>
            <a:r>
              <a:rPr lang="en-CA" dirty="0"/>
              <a:t>	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FEFB38-180F-099F-64BD-67550E217250}"/>
              </a:ext>
            </a:extLst>
          </p:cNvPr>
          <p:cNvSpPr txBox="1"/>
          <p:nvPr/>
        </p:nvSpPr>
        <p:spPr>
          <a:xfrm>
            <a:off x="2351584" y="902511"/>
            <a:ext cx="7258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400"/>
              </a:spcAft>
            </a:pPr>
            <a:r>
              <a:rPr lang="en-US" sz="2800" b="1" dirty="0">
                <a:latin typeface="Arial" charset="0"/>
                <a:ea typeface="Arial" charset="0"/>
                <a:cs typeface="Arial" charset="0"/>
              </a:rPr>
              <a:t>Leadership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20996D-2119-7E7F-F9C3-910E0BB1AFE1}"/>
              </a:ext>
            </a:extLst>
          </p:cNvPr>
          <p:cNvSpPr txBox="1"/>
          <p:nvPr/>
        </p:nvSpPr>
        <p:spPr>
          <a:xfrm>
            <a:off x="1271464" y="1479655"/>
            <a:ext cx="5227000" cy="2451953"/>
          </a:xfrm>
          <a:prstGeom prst="rect">
            <a:avLst/>
          </a:prstGeom>
          <a:solidFill>
            <a:srgbClr val="93C953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Act with integrity and accountability</a:t>
            </a:r>
          </a:p>
          <a:p>
            <a:pPr marL="28575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Drive innovation and creativity</a:t>
            </a:r>
          </a:p>
          <a:p>
            <a:pPr marL="28575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Strive for sustainable excellence</a:t>
            </a:r>
          </a:p>
          <a:p>
            <a:pPr marL="28575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Manage complex projects</a:t>
            </a:r>
          </a:p>
          <a:p>
            <a:pPr marL="28575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Exercise temperance</a:t>
            </a:r>
          </a:p>
          <a:p>
            <a:pPr marL="28575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Apply EDIDA practices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D31F72-1FA4-83E0-5130-3D0D8D2DCA2C}"/>
              </a:ext>
            </a:extLst>
          </p:cNvPr>
          <p:cNvSpPr txBox="1"/>
          <p:nvPr/>
        </p:nvSpPr>
        <p:spPr>
          <a:xfrm>
            <a:off x="1222748" y="4144153"/>
            <a:ext cx="7452407" cy="1220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Example OYF Offerings:</a:t>
            </a:r>
          </a:p>
          <a:p>
            <a:pPr marL="34290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Developing Leader Character </a:t>
            </a:r>
          </a:p>
          <a:p>
            <a:pPr marL="34290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Power and Privilege as Agents of Change</a:t>
            </a:r>
          </a:p>
        </p:txBody>
      </p:sp>
    </p:spTree>
    <p:extLst>
      <p:ext uri="{BB962C8B-B14F-4D97-AF65-F5344CB8AC3E}">
        <p14:creationId xmlns:p14="http://schemas.microsoft.com/office/powerpoint/2010/main" val="2005049736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ircular chart with text on it&#10;&#10;Description automatically generated">
            <a:extLst>
              <a:ext uri="{FF2B5EF4-FFF2-40B4-BE49-F238E27FC236}">
                <a16:creationId xmlns:a16="http://schemas.microsoft.com/office/drawing/2014/main" id="{FF691727-E7EF-0437-471F-147778342E4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366" t="15889" r="5357" b="16062"/>
          <a:stretch/>
        </p:blipFill>
        <p:spPr>
          <a:xfrm>
            <a:off x="7809976" y="1419254"/>
            <a:ext cx="4003823" cy="409194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19501899-8028-734D-9B33-D27F41699C1F}"/>
              </a:ext>
            </a:extLst>
          </p:cNvPr>
          <p:cNvSpPr/>
          <p:nvPr/>
        </p:nvSpPr>
        <p:spPr>
          <a:xfrm rot="17196043">
            <a:off x="10353093" y="3191255"/>
            <a:ext cx="1187929" cy="138861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EF8D328-2866-5943-B3BB-1E7EE2C11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7865"/>
            <a:ext cx="10515600" cy="779464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The </a:t>
            </a:r>
            <a:r>
              <a:rPr lang="en-US" sz="3600" b="1" i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Own Your Future </a:t>
            </a:r>
            <a:r>
              <a:rPr lang="en-US" sz="3600" b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Pillars</a:t>
            </a:r>
            <a:r>
              <a:rPr lang="en-CA" dirty="0"/>
              <a:t>	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FEFB38-180F-099F-64BD-67550E217250}"/>
              </a:ext>
            </a:extLst>
          </p:cNvPr>
          <p:cNvSpPr txBox="1"/>
          <p:nvPr/>
        </p:nvSpPr>
        <p:spPr>
          <a:xfrm>
            <a:off x="2351584" y="902511"/>
            <a:ext cx="7258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400"/>
              </a:spcAft>
            </a:pPr>
            <a:r>
              <a:rPr lang="en-US" sz="2800" b="1" dirty="0">
                <a:latin typeface="Arial" charset="0"/>
                <a:ea typeface="Arial" charset="0"/>
                <a:cs typeface="Arial" charset="0"/>
              </a:rPr>
              <a:t>Career Engagement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20996D-2119-7E7F-F9C3-910E0BB1AFE1}"/>
              </a:ext>
            </a:extLst>
          </p:cNvPr>
          <p:cNvSpPr txBox="1"/>
          <p:nvPr/>
        </p:nvSpPr>
        <p:spPr>
          <a:xfrm>
            <a:off x="1120484" y="1594047"/>
            <a:ext cx="5227000" cy="1631216"/>
          </a:xfrm>
          <a:prstGeom prst="rect">
            <a:avLst/>
          </a:prstGeom>
          <a:solidFill>
            <a:srgbClr val="E9703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Envision multiple paths to career success</a:t>
            </a:r>
          </a:p>
          <a:p>
            <a:pPr marL="2857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Build a network</a:t>
            </a:r>
          </a:p>
          <a:p>
            <a:pPr marL="2857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Invest in self-development</a:t>
            </a:r>
          </a:p>
          <a:p>
            <a:pPr marL="2857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Emphasize relevant accomplishments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F8EE22-5DEA-9F8B-5E85-2E4D516E73B6}"/>
              </a:ext>
            </a:extLst>
          </p:cNvPr>
          <p:cNvSpPr txBox="1"/>
          <p:nvPr/>
        </p:nvSpPr>
        <p:spPr>
          <a:xfrm>
            <a:off x="1199456" y="3397161"/>
            <a:ext cx="7992888" cy="204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Example OYF Offerings:</a:t>
            </a:r>
          </a:p>
          <a:p>
            <a:pPr marL="34290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Using LinkedIn</a:t>
            </a:r>
          </a:p>
          <a:p>
            <a:pPr marL="34290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Designing Your Career (Life Design Approach)</a:t>
            </a:r>
          </a:p>
          <a:p>
            <a:pPr marL="34290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Networking Skills</a:t>
            </a:r>
          </a:p>
          <a:p>
            <a:pPr marL="34290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PhD Career Prep – Beyond Academia</a:t>
            </a:r>
          </a:p>
        </p:txBody>
      </p:sp>
    </p:spTree>
    <p:extLst>
      <p:ext uri="{BB962C8B-B14F-4D97-AF65-F5344CB8AC3E}">
        <p14:creationId xmlns:p14="http://schemas.microsoft.com/office/powerpoint/2010/main" val="305444339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ircular chart with text on it&#10;&#10;Description automatically generated">
            <a:extLst>
              <a:ext uri="{FF2B5EF4-FFF2-40B4-BE49-F238E27FC236}">
                <a16:creationId xmlns:a16="http://schemas.microsoft.com/office/drawing/2014/main" id="{FF691727-E7EF-0437-471F-147778342E4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366" t="15889" r="5357" b="16062"/>
          <a:stretch/>
        </p:blipFill>
        <p:spPr>
          <a:xfrm>
            <a:off x="7809976" y="1419254"/>
            <a:ext cx="4003823" cy="409194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19501899-8028-734D-9B33-D27F41699C1F}"/>
              </a:ext>
            </a:extLst>
          </p:cNvPr>
          <p:cNvSpPr/>
          <p:nvPr/>
        </p:nvSpPr>
        <p:spPr>
          <a:xfrm rot="21449313">
            <a:off x="9150189" y="4059156"/>
            <a:ext cx="1187929" cy="138861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EF8D328-2866-5943-B3BB-1E7EE2C11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7865"/>
            <a:ext cx="10515600" cy="779464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The </a:t>
            </a:r>
            <a:r>
              <a:rPr lang="en-US" sz="3600" b="1" i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Own Your Future </a:t>
            </a:r>
            <a:r>
              <a:rPr lang="en-US" sz="3600" b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Pillars</a:t>
            </a:r>
            <a:r>
              <a:rPr lang="en-CA" dirty="0"/>
              <a:t>	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FEFB38-180F-099F-64BD-67550E217250}"/>
              </a:ext>
            </a:extLst>
          </p:cNvPr>
          <p:cNvSpPr txBox="1"/>
          <p:nvPr/>
        </p:nvSpPr>
        <p:spPr>
          <a:xfrm>
            <a:off x="2351584" y="902511"/>
            <a:ext cx="7258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400"/>
              </a:spcAft>
            </a:pPr>
            <a:r>
              <a:rPr lang="en-US" sz="2800" b="1" dirty="0">
                <a:latin typeface="Arial" charset="0"/>
                <a:ea typeface="Arial" charset="0"/>
                <a:cs typeface="Arial" charset="0"/>
              </a:rPr>
              <a:t>Thriving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20996D-2119-7E7F-F9C3-910E0BB1AFE1}"/>
              </a:ext>
            </a:extLst>
          </p:cNvPr>
          <p:cNvSpPr txBox="1"/>
          <p:nvPr/>
        </p:nvSpPr>
        <p:spPr>
          <a:xfrm>
            <a:off x="1120484" y="1594047"/>
            <a:ext cx="5227000" cy="1631216"/>
          </a:xfrm>
          <a:prstGeom prst="rect">
            <a:avLst/>
          </a:prstGeom>
          <a:solidFill>
            <a:srgbClr val="F3EC19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Evaluate wellbeing</a:t>
            </a:r>
          </a:p>
          <a:p>
            <a:pPr marL="2857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Cultivate wellbeing</a:t>
            </a:r>
          </a:p>
          <a:p>
            <a:pPr marL="2857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Promote healthy workplaces</a:t>
            </a:r>
          </a:p>
          <a:p>
            <a:pPr marL="2857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Organize tasks and manage time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F8EE22-5DEA-9F8B-5E85-2E4D516E73B6}"/>
              </a:ext>
            </a:extLst>
          </p:cNvPr>
          <p:cNvSpPr txBox="1"/>
          <p:nvPr/>
        </p:nvSpPr>
        <p:spPr>
          <a:xfrm>
            <a:off x="1209428" y="3433961"/>
            <a:ext cx="7992888" cy="204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Example OYF Offerings:</a:t>
            </a:r>
          </a:p>
          <a:p>
            <a:pPr marL="34290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Stress Management</a:t>
            </a:r>
          </a:p>
          <a:p>
            <a:pPr marL="34290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Time Management</a:t>
            </a:r>
          </a:p>
          <a:p>
            <a:pPr marL="34290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Mindfulness for Graduate Students</a:t>
            </a:r>
          </a:p>
          <a:p>
            <a:pPr marL="34290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Sustaining Motivation in Grad School</a:t>
            </a:r>
          </a:p>
        </p:txBody>
      </p:sp>
    </p:spTree>
    <p:extLst>
      <p:ext uri="{BB962C8B-B14F-4D97-AF65-F5344CB8AC3E}">
        <p14:creationId xmlns:p14="http://schemas.microsoft.com/office/powerpoint/2010/main" val="2163949488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ircular chart with text on it&#10;&#10;Description automatically generated">
            <a:extLst>
              <a:ext uri="{FF2B5EF4-FFF2-40B4-BE49-F238E27FC236}">
                <a16:creationId xmlns:a16="http://schemas.microsoft.com/office/drawing/2014/main" id="{FF691727-E7EF-0437-471F-147778342E4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366" t="15889" r="5357" b="16062"/>
          <a:stretch/>
        </p:blipFill>
        <p:spPr>
          <a:xfrm>
            <a:off x="7809976" y="1419254"/>
            <a:ext cx="4003823" cy="409194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19501899-8028-734D-9B33-D27F41699C1F}"/>
              </a:ext>
            </a:extLst>
          </p:cNvPr>
          <p:cNvSpPr/>
          <p:nvPr/>
        </p:nvSpPr>
        <p:spPr>
          <a:xfrm rot="4715934">
            <a:off x="7956241" y="3094143"/>
            <a:ext cx="1187929" cy="138861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EF8D328-2866-5943-B3BB-1E7EE2C11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7865"/>
            <a:ext cx="10515600" cy="779464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The </a:t>
            </a:r>
            <a:r>
              <a:rPr lang="en-US" sz="3600" b="1" i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Own Your Future </a:t>
            </a:r>
            <a:r>
              <a:rPr lang="en-US" sz="3600" b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Pillars</a:t>
            </a:r>
            <a:r>
              <a:rPr lang="en-CA" dirty="0"/>
              <a:t>	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FEFB38-180F-099F-64BD-67550E217250}"/>
              </a:ext>
            </a:extLst>
          </p:cNvPr>
          <p:cNvSpPr txBox="1"/>
          <p:nvPr/>
        </p:nvSpPr>
        <p:spPr>
          <a:xfrm>
            <a:off x="2351584" y="902511"/>
            <a:ext cx="7258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400"/>
              </a:spcAft>
            </a:pPr>
            <a:r>
              <a:rPr lang="en-US" sz="2800" b="1" dirty="0">
                <a:latin typeface="Arial" charset="0"/>
                <a:ea typeface="Arial" charset="0"/>
                <a:cs typeface="Arial" charset="0"/>
              </a:rPr>
              <a:t>Teaching &amp; Learning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20996D-2119-7E7F-F9C3-910E0BB1AFE1}"/>
              </a:ext>
            </a:extLst>
          </p:cNvPr>
          <p:cNvSpPr txBox="1"/>
          <p:nvPr/>
        </p:nvSpPr>
        <p:spPr>
          <a:xfrm>
            <a:off x="1120484" y="1594047"/>
            <a:ext cx="5227000" cy="1631216"/>
          </a:xfrm>
          <a:prstGeom prst="rect">
            <a:avLst/>
          </a:prstGeom>
          <a:solidFill>
            <a:srgbClr val="C572AE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Master complex topics</a:t>
            </a:r>
          </a:p>
          <a:p>
            <a:pPr marL="2857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Design learner-centered experiences</a:t>
            </a:r>
          </a:p>
          <a:p>
            <a:pPr marL="2857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Provide meaningful assessment</a:t>
            </a:r>
          </a:p>
          <a:p>
            <a:pPr marL="2857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Innovate in teaching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F8EE22-5DEA-9F8B-5E85-2E4D516E73B6}"/>
              </a:ext>
            </a:extLst>
          </p:cNvPr>
          <p:cNvSpPr txBox="1"/>
          <p:nvPr/>
        </p:nvSpPr>
        <p:spPr>
          <a:xfrm>
            <a:off x="1209428" y="3433961"/>
            <a:ext cx="79928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Example OYF Offerings:</a:t>
            </a:r>
          </a:p>
          <a:p>
            <a:pPr marL="34290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Annual OYF/CTL Conference on Teaching</a:t>
            </a:r>
          </a:p>
          <a:p>
            <a:pPr marL="34290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Finding Scholarly Information After Graduation</a:t>
            </a:r>
          </a:p>
          <a:p>
            <a:pPr marL="342900" indent="-2286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Diversifying Citations and Perspectives</a:t>
            </a:r>
          </a:p>
        </p:txBody>
      </p:sp>
    </p:spTree>
    <p:extLst>
      <p:ext uri="{BB962C8B-B14F-4D97-AF65-F5344CB8AC3E}">
        <p14:creationId xmlns:p14="http://schemas.microsoft.com/office/powerpoint/2010/main" val="2826420246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547F9E6-7A91-BD4A-A037-9BA5B36EE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8708"/>
            <a:ext cx="10515600" cy="779464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The </a:t>
            </a:r>
            <a:r>
              <a:rPr lang="en-US" sz="3600" b="1" i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Own Your Future </a:t>
            </a:r>
            <a:r>
              <a:rPr lang="en-US" sz="3600" b="1" dirty="0">
                <a:solidFill>
                  <a:srgbClr val="4F2783"/>
                </a:solidFill>
                <a:latin typeface="Arial" charset="0"/>
                <a:ea typeface="Arial" charset="0"/>
                <a:cs typeface="Arial" charset="0"/>
              </a:rPr>
              <a:t>Self-Assessment</a:t>
            </a:r>
            <a:r>
              <a:rPr lang="en-CA" dirty="0"/>
              <a:t>	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C4960E-7287-B39D-582D-9CE7BC33DA85}"/>
              </a:ext>
            </a:extLst>
          </p:cNvPr>
          <p:cNvSpPr txBox="1"/>
          <p:nvPr/>
        </p:nvSpPr>
        <p:spPr>
          <a:xfrm>
            <a:off x="1847528" y="1412776"/>
            <a:ext cx="8856984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Reflect on your level of engagement with the 5 pillar areas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Consider how to articulate and/or strengthen related skills and competencies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Results provided by email with recommended resources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Anonymous!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Re-take later to assess change</a:t>
            </a:r>
          </a:p>
          <a:p>
            <a:pPr>
              <a:spcAft>
                <a:spcPts val="400"/>
              </a:spcAft>
            </a:pP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B12598-170D-EC35-AAAE-1716F53E58A8}"/>
              </a:ext>
            </a:extLst>
          </p:cNvPr>
          <p:cNvSpPr txBox="1"/>
          <p:nvPr/>
        </p:nvSpPr>
        <p:spPr>
          <a:xfrm>
            <a:off x="1631504" y="4859868"/>
            <a:ext cx="5526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Access the self-assessment here!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F598F79B-A650-5BFF-F462-793E0664F7D6}"/>
              </a:ext>
            </a:extLst>
          </p:cNvPr>
          <p:cNvSpPr/>
          <p:nvPr/>
        </p:nvSpPr>
        <p:spPr>
          <a:xfrm>
            <a:off x="6816080" y="4909140"/>
            <a:ext cx="1777130" cy="380365"/>
          </a:xfrm>
          <a:prstGeom prst="rightArrow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2C52F58C-8622-A1EA-4594-12C0C6C77A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4220" y="3448422"/>
            <a:ext cx="2069282" cy="2069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245124"/>
      </p:ext>
    </p:extLst>
  </p:cSld>
  <p:clrMapOvr>
    <a:masterClrMapping/>
  </p:clrMapOvr>
</p:sld>
</file>

<file path=ppt/theme/theme1.xml><?xml version="1.0" encoding="utf-8"?>
<a:theme xmlns:a="http://schemas.openxmlformats.org/drawingml/2006/main" name="3_Office Them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9940</TotalTime>
  <Words>440</Words>
  <Application>Microsoft Office PowerPoint</Application>
  <PresentationFormat>Widescreen</PresentationFormat>
  <Paragraphs>91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Franklin Gothic Book</vt:lpstr>
      <vt:lpstr>Franklin Gothic Medium</vt:lpstr>
      <vt:lpstr>3_Office Theme</vt:lpstr>
      <vt:lpstr>PowerPoint Presentation</vt:lpstr>
      <vt:lpstr>About Own Your Future </vt:lpstr>
      <vt:lpstr>About You</vt:lpstr>
      <vt:lpstr>The Own Your Future Pillars </vt:lpstr>
      <vt:lpstr>The Own Your Future Pillars </vt:lpstr>
      <vt:lpstr>The Own Your Future Pillars </vt:lpstr>
      <vt:lpstr>The Own Your Future Pillars </vt:lpstr>
      <vt:lpstr>The Own Your Future Pillars </vt:lpstr>
      <vt:lpstr>The Own Your Future Self-Assessment </vt:lpstr>
      <vt:lpstr>Get Involved! </vt:lpstr>
      <vt:lpstr>Thank You! </vt:lpstr>
    </vt:vector>
  </TitlesOfParts>
  <Company>Western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Fuller</dc:creator>
  <cp:lastModifiedBy>Jenny Richmond-Bravo</cp:lastModifiedBy>
  <cp:revision>136</cp:revision>
  <cp:lastPrinted>2018-09-17T13:57:12Z</cp:lastPrinted>
  <dcterms:created xsi:type="dcterms:W3CDTF">2017-04-21T15:28:45Z</dcterms:created>
  <dcterms:modified xsi:type="dcterms:W3CDTF">2025-08-28T18:52:44Z</dcterms:modified>
</cp:coreProperties>
</file>